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  <p:sldId id="277" r:id="rId20"/>
    <p:sldId id="278" r:id="rId21"/>
    <p:sldId id="279" r:id="rId22"/>
    <p:sldId id="281" r:id="rId23"/>
    <p:sldId id="282" r:id="rId24"/>
    <p:sldId id="285" r:id="rId25"/>
    <p:sldId id="286" r:id="rId26"/>
    <p:sldId id="288" r:id="rId27"/>
    <p:sldId id="287" r:id="rId28"/>
    <p:sldId id="276" r:id="rId29"/>
    <p:sldId id="27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Ubicaci</a:t>
            </a:r>
            <a:r>
              <a:rPr lang="es-MX" dirty="0" err="1" smtClean="0"/>
              <a:t>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Diseño basado en </a:t>
            </a:r>
            <a:r>
              <a:rPr lang="es-MX" b="1" dirty="0" smtClean="0"/>
              <a:t>rejilla</a:t>
            </a:r>
            <a:endParaRPr lang="es-MX" dirty="0" smtClean="0"/>
          </a:p>
          <a:p>
            <a:r>
              <a:rPr lang="es-MX" b="1" dirty="0" smtClean="0"/>
              <a:t>Dos dimensiones</a:t>
            </a:r>
          </a:p>
          <a:p>
            <a:r>
              <a:rPr lang="es-MX" dirty="0" smtClean="0"/>
              <a:t>Contenedor</a:t>
            </a:r>
          </a:p>
          <a:p>
            <a:pPr lvl="1"/>
            <a:r>
              <a:rPr lang="es-MX" dirty="0" smtClean="0"/>
              <a:t>Con la propiedad </a:t>
            </a:r>
            <a:r>
              <a:rPr lang="es-MX" b="1" dirty="0" err="1" smtClean="0"/>
              <a:t>display</a:t>
            </a:r>
            <a:r>
              <a:rPr lang="es-MX" b="1" dirty="0" smtClean="0"/>
              <a:t>: </a:t>
            </a:r>
            <a:r>
              <a:rPr lang="es-MX" b="1" dirty="0" err="1" smtClean="0"/>
              <a:t>grid</a:t>
            </a:r>
            <a:endParaRPr lang="es-MX" b="1" dirty="0" smtClean="0"/>
          </a:p>
          <a:p>
            <a:r>
              <a:rPr lang="es-MX" dirty="0" err="1" smtClean="0"/>
              <a:t>Item</a:t>
            </a:r>
            <a:endParaRPr lang="es-MX" dirty="0" smtClean="0"/>
          </a:p>
          <a:p>
            <a:pPr lvl="1"/>
            <a:r>
              <a:rPr lang="es-MX" dirty="0" smtClean="0"/>
              <a:t>Se ajustan en la rejilla</a:t>
            </a:r>
          </a:p>
          <a:p>
            <a:r>
              <a:rPr lang="es-MX" dirty="0" smtClean="0"/>
              <a:t>Se utiliza para diseño a larga escala</a:t>
            </a:r>
            <a:endParaRPr lang="es-MX" dirty="0"/>
          </a:p>
        </p:txBody>
      </p:sp>
      <p:pic>
        <p:nvPicPr>
          <p:cNvPr id="3078" name="Picture 6" descr="Resultado de imagen para grid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4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Diseño basado en </a:t>
            </a:r>
            <a:r>
              <a:rPr lang="es-MX" b="1" dirty="0" smtClean="0"/>
              <a:t>flexibilidad</a:t>
            </a:r>
            <a:endParaRPr lang="es-MX" dirty="0"/>
          </a:p>
          <a:p>
            <a:r>
              <a:rPr lang="es-MX" b="1" dirty="0" smtClean="0"/>
              <a:t>Una dimensión</a:t>
            </a:r>
            <a:endParaRPr lang="es-MX" b="1" dirty="0"/>
          </a:p>
          <a:p>
            <a:r>
              <a:rPr lang="es-MX" dirty="0"/>
              <a:t>Contenedor</a:t>
            </a:r>
          </a:p>
          <a:p>
            <a:pPr lvl="1"/>
            <a:r>
              <a:rPr lang="es-MX" dirty="0"/>
              <a:t>Con la propiedad </a:t>
            </a:r>
            <a:r>
              <a:rPr lang="es-MX" b="1" dirty="0" err="1"/>
              <a:t>display</a:t>
            </a:r>
            <a:r>
              <a:rPr lang="es-MX" b="1" dirty="0"/>
              <a:t>: </a:t>
            </a:r>
            <a:r>
              <a:rPr lang="es-MX" b="1" dirty="0" err="1" smtClean="0"/>
              <a:t>flex</a:t>
            </a:r>
            <a:endParaRPr lang="es-MX" b="1" dirty="0"/>
          </a:p>
          <a:p>
            <a:r>
              <a:rPr lang="es-MX" dirty="0" smtClean="0"/>
              <a:t>Se </a:t>
            </a:r>
            <a:r>
              <a:rPr lang="es-MX" dirty="0"/>
              <a:t>utiliza para diseño a </a:t>
            </a:r>
            <a:r>
              <a:rPr lang="es-MX" dirty="0" smtClean="0"/>
              <a:t>menor escala o de componentes</a:t>
            </a:r>
            <a:endParaRPr lang="es-MX" dirty="0"/>
          </a:p>
          <a:p>
            <a:endParaRPr lang="es-MX" dirty="0"/>
          </a:p>
        </p:txBody>
      </p:sp>
      <p:pic>
        <p:nvPicPr>
          <p:cNvPr id="4100" name="Picture 4" descr="Resultado de imagen para flexbox c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3" y="1825625"/>
            <a:ext cx="4885428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60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 Selectores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410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-clases y </a:t>
            </a:r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Sirven para hacer referencia a elementos sin conocer el D.O.M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</a:p>
          <a:p>
            <a:pPr lvl="1"/>
            <a:r>
              <a:rPr lang="es-MX" b="1" dirty="0" smtClean="0"/>
              <a:t>Partes</a:t>
            </a:r>
            <a:r>
              <a:rPr lang="es-MX" dirty="0" smtClean="0"/>
              <a:t> de un elemento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clases</a:t>
            </a:r>
          </a:p>
          <a:p>
            <a:pPr lvl="1"/>
            <a:r>
              <a:rPr lang="es-MX" b="1" dirty="0" smtClean="0"/>
              <a:t>Estado</a:t>
            </a:r>
            <a:r>
              <a:rPr lang="es-MX" dirty="0" smtClean="0"/>
              <a:t> de un elemento</a:t>
            </a:r>
            <a:endParaRPr lang="es-MX" dirty="0"/>
          </a:p>
        </p:txBody>
      </p:sp>
      <p:pic>
        <p:nvPicPr>
          <p:cNvPr id="5126" name="Picture 6" descr="Resultado de imagen para pseudo clases y pseudo elementos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5" y="1825625"/>
            <a:ext cx="4584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29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8351</TotalTime>
  <Words>797</Words>
  <Application>Microsoft Office PowerPoint</Application>
  <PresentationFormat>Panorámica</PresentationFormat>
  <Paragraphs>218</Paragraphs>
  <Slides>30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  <vt:lpstr>Ubicación</vt:lpstr>
      <vt:lpstr>Float</vt:lpstr>
      <vt:lpstr>Display</vt:lpstr>
      <vt:lpstr>Grid</vt:lpstr>
      <vt:lpstr>Flexbox</vt:lpstr>
      <vt:lpstr>visibility:hidden vs display:none</vt:lpstr>
      <vt:lpstr>Pseudo Selectores</vt:lpstr>
      <vt:lpstr>Pseudo-clases y Pseudo-elementos</vt:lpstr>
      <vt:lpstr>Pseudo-clases y Pseudo-elementos</vt:lpstr>
      <vt:lpstr>Media</vt:lpstr>
      <vt:lpstr>Media</vt:lpstr>
      <vt:lpstr>Media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453</cp:revision>
  <dcterms:created xsi:type="dcterms:W3CDTF">2017-05-02T21:53:04Z</dcterms:created>
  <dcterms:modified xsi:type="dcterms:W3CDTF">2019-05-22T12:02:16Z</dcterms:modified>
</cp:coreProperties>
</file>